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8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84" r:id="rId14"/>
    <p:sldId id="285" r:id="rId15"/>
    <p:sldId id="265" r:id="rId16"/>
    <p:sldId id="266" r:id="rId17"/>
    <p:sldId id="267" r:id="rId18"/>
    <p:sldId id="268" r:id="rId19"/>
    <p:sldId id="279" r:id="rId20"/>
    <p:sldId id="269" r:id="rId21"/>
    <p:sldId id="270" r:id="rId22"/>
    <p:sldId id="271" r:id="rId23"/>
    <p:sldId id="272" r:id="rId24"/>
    <p:sldId id="273" r:id="rId25"/>
    <p:sldId id="274" r:id="rId26"/>
    <p:sldId id="280" r:id="rId27"/>
    <p:sldId id="275" r:id="rId28"/>
    <p:sldId id="276" r:id="rId29"/>
    <p:sldId id="277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6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9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4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43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0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08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9" y="739775"/>
            <a:ext cx="8155782" cy="5437188"/>
          </a:xfrm>
        </p:spPr>
      </p:pic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dirty="0" smtClean="0"/>
              <a:t>Driver Navigators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2340" y="5737395"/>
            <a:ext cx="2127521" cy="574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4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dirty="0" smtClean="0"/>
              <a:t>Study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5030"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090852" cy="618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9925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dirty="0" smtClean="0"/>
              <a:t>Guests / Visitors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4439" flipH="1">
            <a:off x="9049658" y="5281959"/>
            <a:ext cx="222186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 smtClean="0"/>
              <a:t>Retrospect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91" y="232347"/>
            <a:ext cx="948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a software engineer with Hunter Industries. This slide deck represents my ideas, and my story. </a:t>
            </a:r>
          </a:p>
          <a:p>
            <a:r>
              <a:rPr lang="en-US" dirty="0" smtClean="0"/>
              <a:t>It in no way represents the views and or opinions of Hunter </a:t>
            </a:r>
            <a:r>
              <a:rPr lang="en-US" smtClean="0"/>
              <a:t>Industries.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210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3200" b="1" dirty="0" smtClean="0"/>
              <a:t>Retrospect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2055">
            <a:off x="9685352" y="5278635"/>
            <a:ext cx="1684967" cy="498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1213" y="1616659"/>
            <a:ext cx="314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 Points of View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646883" y="2078324"/>
            <a:ext cx="253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Structures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21340224">
            <a:off x="1069676" y="1768415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  <p:sp>
        <p:nvSpPr>
          <p:cNvPr id="4" name="TextBox 3"/>
          <p:cNvSpPr txBox="1"/>
          <p:nvPr/>
        </p:nvSpPr>
        <p:spPr>
          <a:xfrm rot="1003513">
            <a:off x="10153289" y="21745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Llewellyn Falco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340224">
            <a:off x="1256581" y="3206151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69088" y="6467152"/>
            <a:ext cx="62830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9088" y="6479864"/>
            <a:ext cx="642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This talk represent my opinions, my story and my thoughts alone.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Jason+Mob@teamkerney.com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65232" y="2831584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Agilist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80916" y="2865469"/>
            <a:ext cx="205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Legacy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321</Words>
  <Application>Microsoft Office PowerPoint</Application>
  <PresentationFormat>Widescreen</PresentationFormat>
  <Paragraphs>145</Paragraphs>
  <Slides>30</Slides>
  <Notes>29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PowerPoint Presentation</vt:lpstr>
      <vt:lpstr>        Thank you Hunter</vt:lpstr>
      <vt:lpstr>What is Mob-Programming?</vt:lpstr>
      <vt:lpstr>Who am I?</vt:lpstr>
      <vt:lpstr>Overview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Guidelines</vt:lpstr>
      <vt:lpstr>Guidelines</vt:lpstr>
      <vt:lpstr>Guidelines</vt:lpstr>
      <vt:lpstr>Guidelines</vt:lpstr>
      <vt:lpstr>Guidelines</vt:lpstr>
      <vt:lpstr>Guidelines</vt:lpstr>
      <vt:lpstr>Guidelines</vt:lpstr>
      <vt:lpstr>Interviewing</vt:lpstr>
      <vt:lpstr>Learning as a team</vt:lpstr>
      <vt:lpstr>I Struggled</vt:lpstr>
      <vt:lpstr>Not Advanced Pair Programming</vt:lpstr>
      <vt:lpstr>Real Team Work</vt:lpstr>
      <vt:lpstr>Real Team Work</vt:lpstr>
      <vt:lpstr>The Perfect Mob…</vt:lpstr>
      <vt:lpstr>A Personal Note</vt:lpstr>
      <vt:lpstr>Acknowledgements</vt:lpstr>
      <vt:lpstr>How to Find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54</cp:revision>
  <dcterms:created xsi:type="dcterms:W3CDTF">2015-04-16T19:39:26Z</dcterms:created>
  <dcterms:modified xsi:type="dcterms:W3CDTF">2016-05-24T23:16:20Z</dcterms:modified>
</cp:coreProperties>
</file>